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4" r:id="rId9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3BA7A2-842E-9131-A29C-ABBA29719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44377-74B8-CC4E-9958-2BE986156117}" type="datetimeFigureOut">
              <a:rPr lang="ru-RU"/>
              <a:pPr>
                <a:defRPr/>
              </a:pPr>
              <a:t>09.06.2026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4C8320-796D-95E2-95CA-D9C2AA06A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33A628-9B81-7F2E-3C11-B966FD96C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2E504-F385-3648-9A1C-9494A95C0B9D}" type="slidenum">
              <a:rPr lang="ru-RU" altLang="ru-UZ"/>
              <a:pPr>
                <a:defRPr/>
              </a:pPr>
              <a:t>‹#›</a:t>
            </a:fld>
            <a:endParaRPr lang="ru-RU" altLang="ru-UZ"/>
          </a:p>
        </p:txBody>
      </p:sp>
    </p:spTree>
    <p:extLst>
      <p:ext uri="{BB962C8B-B14F-4D97-AF65-F5344CB8AC3E}">
        <p14:creationId xmlns:p14="http://schemas.microsoft.com/office/powerpoint/2010/main" val="3366603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16AF0D-4C3C-9279-B59F-06B0E2A0D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53725-87D6-7542-835E-1BAD5342DBB9}" type="datetimeFigureOut">
              <a:rPr lang="ru-RU"/>
              <a:pPr>
                <a:defRPr/>
              </a:pPr>
              <a:t>09.06.2026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6BBE051-EAFB-6F30-8097-89800F27A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259368-E99E-E29D-EF37-BA0AFB3E6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54E5D-1F53-9846-A0F4-5F237DD91A01}" type="slidenum">
              <a:rPr lang="ru-RU" altLang="ru-UZ"/>
              <a:pPr>
                <a:defRPr/>
              </a:pPr>
              <a:t>‹#›</a:t>
            </a:fld>
            <a:endParaRPr lang="ru-RU" altLang="ru-UZ"/>
          </a:p>
        </p:txBody>
      </p:sp>
    </p:spTree>
    <p:extLst>
      <p:ext uri="{BB962C8B-B14F-4D97-AF65-F5344CB8AC3E}">
        <p14:creationId xmlns:p14="http://schemas.microsoft.com/office/powerpoint/2010/main" val="192831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D8C41B-AF09-926C-0EC0-0F8FD3A12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22483-5D8E-B54C-95A2-3B67B453FB7B}" type="datetimeFigureOut">
              <a:rPr lang="ru-RU"/>
              <a:pPr>
                <a:defRPr/>
              </a:pPr>
              <a:t>09.06.2026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146903-8EF8-7331-2C64-DB916DDAE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B89971-4216-9FCF-6EBF-7F24DD0D4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CF189-5386-EF45-A748-99814FA3C3FD}" type="slidenum">
              <a:rPr lang="ru-RU" altLang="ru-UZ"/>
              <a:pPr>
                <a:defRPr/>
              </a:pPr>
              <a:t>‹#›</a:t>
            </a:fld>
            <a:endParaRPr lang="ru-RU" altLang="ru-UZ"/>
          </a:p>
        </p:txBody>
      </p:sp>
    </p:spTree>
    <p:extLst>
      <p:ext uri="{BB962C8B-B14F-4D97-AF65-F5344CB8AC3E}">
        <p14:creationId xmlns:p14="http://schemas.microsoft.com/office/powerpoint/2010/main" val="1176078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6220D4AC-EA0E-0333-A0B9-0C07E7435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DA21B-71DB-DA4D-9460-5A9F538C852C}" type="datetimeFigureOut">
              <a:rPr lang="ru-RU"/>
              <a:pPr>
                <a:defRPr/>
              </a:pPr>
              <a:t>09.06.2026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5BD377FF-3264-C82E-603C-E58562FA4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B8EFB50E-BE7D-F123-CF57-2227AFE39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3C5E5-6360-A747-9A73-D7F84F6F98AD}" type="slidenum">
              <a:rPr lang="ru-RU" altLang="ru-UZ"/>
              <a:pPr>
                <a:defRPr/>
              </a:pPr>
              <a:t>‹#›</a:t>
            </a:fld>
            <a:endParaRPr lang="ru-RU" altLang="ru-UZ"/>
          </a:p>
        </p:txBody>
      </p:sp>
    </p:spTree>
    <p:extLst>
      <p:ext uri="{BB962C8B-B14F-4D97-AF65-F5344CB8AC3E}">
        <p14:creationId xmlns:p14="http://schemas.microsoft.com/office/powerpoint/2010/main" val="219050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AA67CF12-A53D-AA73-3E90-D8A9157CA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35FFE-5669-6F45-BDA8-510EE0FB147B}" type="datetimeFigureOut">
              <a:rPr lang="ru-RU"/>
              <a:pPr>
                <a:defRPr/>
              </a:pPr>
              <a:t>09.06.2026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00B74E87-7260-84A8-86DE-38B97A2BE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99EF5149-7575-4CB3-44E1-2A83959D7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AE9EB-6157-A544-9E5D-101327C67806}" type="slidenum">
              <a:rPr lang="ru-RU" altLang="ru-UZ"/>
              <a:pPr>
                <a:defRPr/>
              </a:pPr>
              <a:t>‹#›</a:t>
            </a:fld>
            <a:endParaRPr lang="ru-RU" altLang="ru-UZ"/>
          </a:p>
        </p:txBody>
      </p:sp>
    </p:spTree>
    <p:extLst>
      <p:ext uri="{BB962C8B-B14F-4D97-AF65-F5344CB8AC3E}">
        <p14:creationId xmlns:p14="http://schemas.microsoft.com/office/powerpoint/2010/main" val="3058037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5B60F18D-30B7-A55A-019C-9901608C1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EB0A5-1F98-5B45-9BFB-E03D68315577}" type="datetimeFigureOut">
              <a:rPr lang="ru-RU"/>
              <a:pPr>
                <a:defRPr/>
              </a:pPr>
              <a:t>09.06.2026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FE1F64DC-AFB7-4AD6-F3A9-E95BC870D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AD679028-5839-F7DD-729D-B01E01552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A584E-7638-994B-8EF3-E8AEBB999207}" type="slidenum">
              <a:rPr lang="ru-RU" altLang="ru-UZ"/>
              <a:pPr>
                <a:defRPr/>
              </a:pPr>
              <a:t>‹#›</a:t>
            </a:fld>
            <a:endParaRPr lang="ru-RU" altLang="ru-UZ"/>
          </a:p>
        </p:txBody>
      </p:sp>
    </p:spTree>
    <p:extLst>
      <p:ext uri="{BB962C8B-B14F-4D97-AF65-F5344CB8AC3E}">
        <p14:creationId xmlns:p14="http://schemas.microsoft.com/office/powerpoint/2010/main" val="2659612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ACBD7EE8-8CBE-8AE7-13DE-F04CD3538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BDDFF-D664-C744-8412-F1A9D3742A37}" type="datetimeFigureOut">
              <a:rPr lang="ru-RU"/>
              <a:pPr>
                <a:defRPr/>
              </a:pPr>
              <a:t>09.06.2026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CFFC0F68-5CDA-5F89-6D57-C1B4B136C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C7820DC5-C5B0-B57B-12C8-E7887DC29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9B115-9F3C-1447-997B-77C423AAD607}" type="slidenum">
              <a:rPr lang="ru-RU" altLang="ru-UZ"/>
              <a:pPr>
                <a:defRPr/>
              </a:pPr>
              <a:t>‹#›</a:t>
            </a:fld>
            <a:endParaRPr lang="ru-RU" altLang="ru-UZ"/>
          </a:p>
        </p:txBody>
      </p:sp>
    </p:spTree>
    <p:extLst>
      <p:ext uri="{BB962C8B-B14F-4D97-AF65-F5344CB8AC3E}">
        <p14:creationId xmlns:p14="http://schemas.microsoft.com/office/powerpoint/2010/main" val="2308633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4685AED6-86A9-E3EE-3B09-31A8A11F4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DEFB5-F886-EA48-884C-6A250ECA0CF2}" type="datetimeFigureOut">
              <a:rPr lang="ru-RU"/>
              <a:pPr>
                <a:defRPr/>
              </a:pPr>
              <a:t>09.06.2026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C2AB9BCB-060B-FC5C-8C71-F325435BD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8C78661-1680-B5C2-973E-7FA1A94A6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1EE79-0583-2245-B827-A458CB13A792}" type="slidenum">
              <a:rPr lang="ru-RU" altLang="ru-UZ"/>
              <a:pPr>
                <a:defRPr/>
              </a:pPr>
              <a:t>‹#›</a:t>
            </a:fld>
            <a:endParaRPr lang="ru-RU" altLang="ru-UZ"/>
          </a:p>
        </p:txBody>
      </p:sp>
    </p:spTree>
    <p:extLst>
      <p:ext uri="{BB962C8B-B14F-4D97-AF65-F5344CB8AC3E}">
        <p14:creationId xmlns:p14="http://schemas.microsoft.com/office/powerpoint/2010/main" val="2988155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EC4E9480-8062-B50C-CE54-3D3A4B385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E9BA3-7698-5542-879A-3CE2921865EB}" type="datetimeFigureOut">
              <a:rPr lang="ru-RU"/>
              <a:pPr>
                <a:defRPr/>
              </a:pPr>
              <a:t>09.06.2026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D2C51D53-22D7-D99D-C583-02B37FF13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5BD2A5A8-2BD4-0763-4D32-06FC0F6AE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E3B9F-D48D-2442-A817-A07E096E3B71}" type="slidenum">
              <a:rPr lang="ru-RU" altLang="ru-UZ"/>
              <a:pPr>
                <a:defRPr/>
              </a:pPr>
              <a:t>‹#›</a:t>
            </a:fld>
            <a:endParaRPr lang="ru-RU" altLang="ru-UZ"/>
          </a:p>
        </p:txBody>
      </p:sp>
    </p:spTree>
    <p:extLst>
      <p:ext uri="{BB962C8B-B14F-4D97-AF65-F5344CB8AC3E}">
        <p14:creationId xmlns:p14="http://schemas.microsoft.com/office/powerpoint/2010/main" val="933495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14B467-BA37-73D6-5715-E34E883B4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13A71-1C9F-0C48-8295-60AA44AF701A}" type="datetimeFigureOut">
              <a:rPr lang="ru-RU"/>
              <a:pPr>
                <a:defRPr/>
              </a:pPr>
              <a:t>09.06.2026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9D1D88-D266-470A-F87E-3567686D9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619477-B503-6427-2762-D4EEE4C9D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67727-DE10-514B-8C8D-C2432FA83CCA}" type="slidenum">
              <a:rPr lang="ru-RU" altLang="ru-UZ"/>
              <a:pPr>
                <a:defRPr/>
              </a:pPr>
              <a:t>‹#›</a:t>
            </a:fld>
            <a:endParaRPr lang="ru-RU" altLang="ru-UZ"/>
          </a:p>
        </p:txBody>
      </p:sp>
    </p:spTree>
    <p:extLst>
      <p:ext uri="{BB962C8B-B14F-4D97-AF65-F5344CB8AC3E}">
        <p14:creationId xmlns:p14="http://schemas.microsoft.com/office/powerpoint/2010/main" val="1728763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7BD10C-37D8-E091-BEFB-AABF0E43B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41C09-9858-F84B-8323-C9D5B7F03D2B}" type="datetimeFigureOut">
              <a:rPr lang="ru-RU"/>
              <a:pPr>
                <a:defRPr/>
              </a:pPr>
              <a:t>09.06.2026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CD3637-3C32-53A9-FE0B-14A8B4D71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5AA5D5-A2BA-22EF-E0BB-5679146F5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A6FCE-3071-E04C-A7DC-EB44ADEF4E26}" type="slidenum">
              <a:rPr lang="ru-RU" altLang="ru-UZ"/>
              <a:pPr>
                <a:defRPr/>
              </a:pPr>
              <a:t>‹#›</a:t>
            </a:fld>
            <a:endParaRPr lang="ru-RU" altLang="ru-UZ"/>
          </a:p>
        </p:txBody>
      </p:sp>
    </p:spTree>
    <p:extLst>
      <p:ext uri="{BB962C8B-B14F-4D97-AF65-F5344CB8AC3E}">
        <p14:creationId xmlns:p14="http://schemas.microsoft.com/office/powerpoint/2010/main" val="165351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682B9978-1EE5-EC51-0C2F-5F340923F9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UZ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29C485CA-34EE-10D1-1507-C77F4915A3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UZ"/>
              <a:t>Образец текста</a:t>
            </a:r>
          </a:p>
          <a:p>
            <a:pPr lvl="1"/>
            <a:r>
              <a:rPr lang="ru-RU" altLang="ru-UZ"/>
              <a:t>Второй уровень</a:t>
            </a:r>
          </a:p>
          <a:p>
            <a:pPr lvl="2"/>
            <a:r>
              <a:rPr lang="ru-RU" altLang="ru-UZ"/>
              <a:t>Третий уровень</a:t>
            </a:r>
          </a:p>
          <a:p>
            <a:pPr lvl="3"/>
            <a:r>
              <a:rPr lang="ru-RU" altLang="ru-UZ"/>
              <a:t>Четвертый уровень</a:t>
            </a:r>
          </a:p>
          <a:p>
            <a:pPr lvl="4"/>
            <a:r>
              <a:rPr lang="ru-RU" altLang="ru-UZ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71B607-7E16-A50B-E780-93D152F32D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4A461B8-3105-7A4F-9D75-E582EFCC968E}" type="datetimeFigureOut">
              <a:rPr lang="ru-RU"/>
              <a:pPr>
                <a:defRPr/>
              </a:pPr>
              <a:t>09.06.2026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8B11F1-CD7E-BC43-6B1E-6361221885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31D9F3-49AD-A4B0-B419-FC049DE366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840E97B-74CD-A84D-8266-2BFF92AC1C37}" type="slidenum">
              <a:rPr lang="ru-RU" altLang="ru-UZ"/>
              <a:pPr>
                <a:defRPr/>
              </a:pPr>
              <a:t>‹#›</a:t>
            </a:fld>
            <a:endParaRPr lang="ru-RU" altLang="ru-U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Рисунок 2">
            <a:extLst>
              <a:ext uri="{FF2B5EF4-FFF2-40B4-BE49-F238E27FC236}">
                <a16:creationId xmlns:a16="http://schemas.microsoft.com/office/drawing/2014/main" id="{FB65EFE8-18C2-84A1-2FD4-11DB5E8B9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5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4">
            <a:extLst>
              <a:ext uri="{FF2B5EF4-FFF2-40B4-BE49-F238E27FC236}">
                <a16:creationId xmlns:a16="http://schemas.microsoft.com/office/drawing/2014/main" id="{2148144A-90E1-7CB7-29C5-738847997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5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2">
            <a:extLst>
              <a:ext uri="{FF2B5EF4-FFF2-40B4-BE49-F238E27FC236}">
                <a16:creationId xmlns:a16="http://schemas.microsoft.com/office/drawing/2014/main" id="{5FDDEF42-A82A-6717-F8B1-B8BE0F0EB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2">
            <a:extLst>
              <a:ext uri="{FF2B5EF4-FFF2-40B4-BE49-F238E27FC236}">
                <a16:creationId xmlns:a16="http://schemas.microsoft.com/office/drawing/2014/main" id="{8EEDE0E1-CF24-8436-0DF3-AAFF2F840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5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2">
            <a:extLst>
              <a:ext uri="{FF2B5EF4-FFF2-40B4-BE49-F238E27FC236}">
                <a16:creationId xmlns:a16="http://schemas.microsoft.com/office/drawing/2014/main" id="{3B135E2E-A832-FEA0-413B-ED0DAA946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5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2">
            <a:extLst>
              <a:ext uri="{FF2B5EF4-FFF2-40B4-BE49-F238E27FC236}">
                <a16:creationId xmlns:a16="http://schemas.microsoft.com/office/drawing/2014/main" id="{66AE3B57-1D0B-A2FB-DC02-4A2ADA418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5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2">
            <a:extLst>
              <a:ext uri="{FF2B5EF4-FFF2-40B4-BE49-F238E27FC236}">
                <a16:creationId xmlns:a16="http://schemas.microsoft.com/office/drawing/2014/main" id="{46330FF8-37DE-DA83-AD87-EE13F4DE8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5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Рисунок 2">
            <a:extLst>
              <a:ext uri="{FF2B5EF4-FFF2-40B4-BE49-F238E27FC236}">
                <a16:creationId xmlns:a16="http://schemas.microsoft.com/office/drawing/2014/main" id="{067A6309-AD67-51DA-721C-8F337E884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BF3FB59-7EE4-C1FB-85E4-DDC0335A602D}"/>
              </a:ext>
            </a:extLst>
          </p:cNvPr>
          <p:cNvSpPr/>
          <p:nvPr/>
        </p:nvSpPr>
        <p:spPr>
          <a:xfrm>
            <a:off x="382588" y="5659438"/>
            <a:ext cx="2325687" cy="1198562"/>
          </a:xfrm>
          <a:prstGeom prst="rect">
            <a:avLst/>
          </a:prstGeom>
          <a:solidFill>
            <a:srgbClr val="002F6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UZ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Macintosh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Calibri</vt:lpstr>
      <vt:lpstr>Arial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Наргиза Назарова</dc:creator>
  <cp:lastModifiedBy>zeboyodgorova1@gmail.com</cp:lastModifiedBy>
  <cp:revision>2</cp:revision>
  <dcterms:created xsi:type="dcterms:W3CDTF">2026-06-05T19:47:08Z</dcterms:created>
  <dcterms:modified xsi:type="dcterms:W3CDTF">2026-06-09T13:48:37Z</dcterms:modified>
</cp:coreProperties>
</file>