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metadata/core-properties" Target="docProps/core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</p:sldIdLst>
  <p:sldSz cx="16257588" cy="9144000"/>
  <p:notesSz cx="6858000" cy="9144000"/>
  <p:defaultTextStyle>
    <a:defPPr>
      <a:defRPr lang="ru-U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9"/>
  </p:normalViewPr>
  <p:slideViewPr>
    <p:cSldViewPr snapToGrid="0">
      <p:cViewPr varScale="1">
        <p:scale>
          <a:sx n="78" d="100"/>
          <a:sy n="78" d="100"/>
        </p:scale>
        <p:origin x="7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029599F-CB1B-4123-AD89-4F4D773C017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</a:p>
          <a:p>
            <a:pPr marL="743040" lvl="1" indent="-28584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456840" y="6356520"/>
            <a:ext cx="2133720" cy="365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200" b="0" u="none" strike="noStrik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898989"/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840" cy="365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6552720" y="6356520"/>
            <a:ext cx="2133720" cy="365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200" b="0" u="none" strike="noStrike">
                <a:solidFill>
                  <a:srgbClr val="898989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C727BEF-5FC9-4E7F-BF22-12CB4E80A27D}" type="slidenum">
              <a:rPr lang="en-US" sz="1200" b="0" u="none" strike="noStrike">
                <a:solidFill>
                  <a:srgbClr val="898989"/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/>
          <p:nvPr/>
        </p:nvPicPr>
        <p:blipFill>
          <a:blip r:embed="rId2"/>
          <a:stretch/>
        </p:blipFill>
        <p:spPr>
          <a:xfrm>
            <a:off x="0" y="38160"/>
            <a:ext cx="16256160" cy="9067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Rectangle 5"/>
          <p:cNvSpPr/>
          <p:nvPr/>
        </p:nvSpPr>
        <p:spPr>
          <a:xfrm>
            <a:off x="0" y="0"/>
            <a:ext cx="16257588" cy="32004"/>
          </a:xfrm>
          <a:prstGeom prst="rect">
            <a:avLst/>
          </a:prstGeom>
          <a:solidFill>
            <a:srgbClr val="1C3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32004"/>
            <a:ext cx="16257588" cy="16459"/>
          </a:xfrm>
          <a:prstGeom prst="rect">
            <a:avLst/>
          </a:prstGeom>
          <a:solidFill>
            <a:srgbClr val="D3A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slide1_pat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9996" y="8805672"/>
            <a:ext cx="1280160" cy="2834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/>
          <p:nvPr/>
        </p:nvPicPr>
        <p:blipFill>
          <a:blip r:embed="rId2"/>
          <a:stretch/>
        </p:blipFill>
        <p:spPr>
          <a:xfrm>
            <a:off x="0" y="38160"/>
            <a:ext cx="16256160" cy="906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" name="Рисунок 2"/>
          <p:cNvPicPr/>
          <p:nvPr/>
        </p:nvPicPr>
        <p:blipFill>
          <a:blip r:embed="rId3"/>
          <a:stretch/>
        </p:blipFill>
        <p:spPr>
          <a:xfrm>
            <a:off x="13309560" y="152280"/>
            <a:ext cx="2793960" cy="2408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" name="Rectangle 7"/>
          <p:cNvSpPr/>
          <p:nvPr/>
        </p:nvSpPr>
        <p:spPr>
          <a:xfrm>
            <a:off x="0" y="0"/>
            <a:ext cx="16257588" cy="32004"/>
          </a:xfrm>
          <a:prstGeom prst="rect">
            <a:avLst/>
          </a:prstGeom>
          <a:solidFill>
            <a:srgbClr val="1C3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32004"/>
            <a:ext cx="16257588" cy="16459"/>
          </a:xfrm>
          <a:prstGeom prst="rect">
            <a:avLst/>
          </a:prstGeom>
          <a:solidFill>
            <a:srgbClr val="D3A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4995716" y="8796528"/>
            <a:ext cx="1234440" cy="3108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5727236" y="9025128"/>
            <a:ext cx="365760" cy="16459"/>
          </a:xfrm>
          <a:prstGeom prst="rect">
            <a:avLst/>
          </a:prstGeom>
          <a:solidFill>
            <a:srgbClr val="D3A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6092996" y="9025128"/>
            <a:ext cx="16459" cy="59436"/>
          </a:xfrm>
          <a:prstGeom prst="rect">
            <a:avLst/>
          </a:prstGeom>
          <a:solidFill>
            <a:srgbClr val="1C3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/>
          <p:nvPr/>
        </p:nvPicPr>
        <p:blipFill>
          <a:blip r:embed="rId2"/>
          <a:stretch/>
        </p:blipFill>
        <p:spPr>
          <a:xfrm>
            <a:off x="0" y="28440"/>
            <a:ext cx="16256160" cy="9068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" name="Рисунок 2"/>
          <p:cNvPicPr/>
          <p:nvPr/>
        </p:nvPicPr>
        <p:blipFill>
          <a:blip r:embed="rId3"/>
          <a:stretch/>
        </p:blipFill>
        <p:spPr>
          <a:xfrm>
            <a:off x="14071680" y="20520"/>
            <a:ext cx="2097000" cy="1808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" name="Rectangle 9"/>
          <p:cNvSpPr/>
          <p:nvPr/>
        </p:nvSpPr>
        <p:spPr>
          <a:xfrm>
            <a:off x="0" y="0"/>
            <a:ext cx="16257588" cy="32004"/>
          </a:xfrm>
          <a:prstGeom prst="rect">
            <a:avLst/>
          </a:prstGeom>
          <a:solidFill>
            <a:srgbClr val="1C3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32004"/>
            <a:ext cx="16257588" cy="16459"/>
          </a:xfrm>
          <a:prstGeom prst="rect">
            <a:avLst/>
          </a:prstGeom>
          <a:solidFill>
            <a:srgbClr val="D3A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4995716" y="8796528"/>
            <a:ext cx="1234440" cy="3108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5727236" y="9025128"/>
            <a:ext cx="365760" cy="16459"/>
          </a:xfrm>
          <a:prstGeom prst="rect">
            <a:avLst/>
          </a:prstGeom>
          <a:solidFill>
            <a:srgbClr val="D3A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6092996" y="9025128"/>
            <a:ext cx="16459" cy="59436"/>
          </a:xfrm>
          <a:prstGeom prst="rect">
            <a:avLst/>
          </a:prstGeom>
          <a:solidFill>
            <a:srgbClr val="1C3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/>
          <p:nvPr/>
        </p:nvPicPr>
        <p:blipFill>
          <a:blip r:embed="rId2"/>
          <a:stretch/>
        </p:blipFill>
        <p:spPr>
          <a:xfrm>
            <a:off x="0" y="38160"/>
            <a:ext cx="16256160" cy="906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" name="Рисунок 2"/>
          <p:cNvPicPr/>
          <p:nvPr/>
        </p:nvPicPr>
        <p:blipFill>
          <a:blip r:embed="rId3"/>
          <a:stretch/>
        </p:blipFill>
        <p:spPr>
          <a:xfrm>
            <a:off x="13919040" y="457200"/>
            <a:ext cx="2097360" cy="1808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" name="Rectangle 11"/>
          <p:cNvSpPr/>
          <p:nvPr/>
        </p:nvSpPr>
        <p:spPr>
          <a:xfrm>
            <a:off x="0" y="0"/>
            <a:ext cx="16257588" cy="32004"/>
          </a:xfrm>
          <a:prstGeom prst="rect">
            <a:avLst/>
          </a:prstGeom>
          <a:solidFill>
            <a:srgbClr val="1C3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32004"/>
            <a:ext cx="16257588" cy="16459"/>
          </a:xfrm>
          <a:prstGeom prst="rect">
            <a:avLst/>
          </a:prstGeom>
          <a:solidFill>
            <a:srgbClr val="D3A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4995716" y="8796528"/>
            <a:ext cx="1234440" cy="3108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5727236" y="9025128"/>
            <a:ext cx="365760" cy="16459"/>
          </a:xfrm>
          <a:prstGeom prst="rect">
            <a:avLst/>
          </a:prstGeom>
          <a:solidFill>
            <a:srgbClr val="D3A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6092996" y="9025128"/>
            <a:ext cx="16459" cy="59436"/>
          </a:xfrm>
          <a:prstGeom prst="rect">
            <a:avLst/>
          </a:prstGeom>
          <a:solidFill>
            <a:srgbClr val="1C3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/>
          <p:nvPr/>
        </p:nvPicPr>
        <p:blipFill>
          <a:blip r:embed="rId2"/>
          <a:stretch/>
        </p:blipFill>
        <p:spPr>
          <a:xfrm>
            <a:off x="0" y="38160"/>
            <a:ext cx="16256160" cy="906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" name="Рисунок 2"/>
          <p:cNvPicPr/>
          <p:nvPr/>
        </p:nvPicPr>
        <p:blipFill>
          <a:blip r:embed="rId3"/>
          <a:stretch/>
        </p:blipFill>
        <p:spPr>
          <a:xfrm>
            <a:off x="13919040" y="228600"/>
            <a:ext cx="2097360" cy="1808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" name="Rectangle 19"/>
          <p:cNvSpPr/>
          <p:nvPr/>
        </p:nvSpPr>
        <p:spPr>
          <a:xfrm>
            <a:off x="0" y="0"/>
            <a:ext cx="16257588" cy="32004"/>
          </a:xfrm>
          <a:prstGeom prst="rect">
            <a:avLst/>
          </a:prstGeom>
          <a:solidFill>
            <a:srgbClr val="1C3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0" y="32004"/>
            <a:ext cx="16257588" cy="16459"/>
          </a:xfrm>
          <a:prstGeom prst="rect">
            <a:avLst/>
          </a:prstGeom>
          <a:solidFill>
            <a:srgbClr val="D3A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14995716" y="8796528"/>
            <a:ext cx="1234440" cy="3108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15727236" y="9025128"/>
            <a:ext cx="365760" cy="16459"/>
          </a:xfrm>
          <a:prstGeom prst="rect">
            <a:avLst/>
          </a:prstGeom>
          <a:solidFill>
            <a:srgbClr val="D3A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16092996" y="9025128"/>
            <a:ext cx="16459" cy="59436"/>
          </a:xfrm>
          <a:prstGeom prst="rect">
            <a:avLst/>
          </a:prstGeom>
          <a:solidFill>
            <a:srgbClr val="1C3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/>
          <p:nvPr/>
        </p:nvPicPr>
        <p:blipFill>
          <a:blip r:embed="rId2"/>
          <a:stretch/>
        </p:blipFill>
        <p:spPr>
          <a:xfrm>
            <a:off x="0" y="38160"/>
            <a:ext cx="16256160" cy="906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" name="Рисунок 2"/>
          <p:cNvPicPr/>
          <p:nvPr/>
        </p:nvPicPr>
        <p:blipFill>
          <a:blip r:embed="rId3"/>
          <a:stretch/>
        </p:blipFill>
        <p:spPr>
          <a:xfrm>
            <a:off x="13919040" y="380880"/>
            <a:ext cx="2097360" cy="1808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" name="Rectangle 21"/>
          <p:cNvSpPr/>
          <p:nvPr/>
        </p:nvSpPr>
        <p:spPr>
          <a:xfrm>
            <a:off x="0" y="0"/>
            <a:ext cx="16257588" cy="32004"/>
          </a:xfrm>
          <a:prstGeom prst="rect">
            <a:avLst/>
          </a:prstGeom>
          <a:solidFill>
            <a:srgbClr val="1C3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32004"/>
            <a:ext cx="16257588" cy="16459"/>
          </a:xfrm>
          <a:prstGeom prst="rect">
            <a:avLst/>
          </a:prstGeom>
          <a:solidFill>
            <a:srgbClr val="D3A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14995716" y="8796528"/>
            <a:ext cx="1234440" cy="3108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15727236" y="9025128"/>
            <a:ext cx="365760" cy="16459"/>
          </a:xfrm>
          <a:prstGeom prst="rect">
            <a:avLst/>
          </a:prstGeom>
          <a:solidFill>
            <a:srgbClr val="D3A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16092996" y="9025128"/>
            <a:ext cx="16459" cy="59436"/>
          </a:xfrm>
          <a:prstGeom prst="rect">
            <a:avLst/>
          </a:prstGeom>
          <a:solidFill>
            <a:srgbClr val="1C3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/>
          <p:cNvPicPr/>
          <p:nvPr/>
        </p:nvPicPr>
        <p:blipFill>
          <a:blip r:embed="rId2"/>
          <a:stretch/>
        </p:blipFill>
        <p:spPr>
          <a:xfrm>
            <a:off x="0" y="38160"/>
            <a:ext cx="16256160" cy="906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" name="Рисунок 2"/>
          <p:cNvPicPr/>
          <p:nvPr/>
        </p:nvPicPr>
        <p:blipFill>
          <a:blip r:embed="rId3"/>
          <a:stretch/>
        </p:blipFill>
        <p:spPr>
          <a:xfrm>
            <a:off x="13995360" y="380880"/>
            <a:ext cx="2097000" cy="1808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" name="Rectangle 23"/>
          <p:cNvSpPr/>
          <p:nvPr/>
        </p:nvSpPr>
        <p:spPr>
          <a:xfrm>
            <a:off x="0" y="0"/>
            <a:ext cx="16257588" cy="32004"/>
          </a:xfrm>
          <a:prstGeom prst="rect">
            <a:avLst/>
          </a:prstGeom>
          <a:solidFill>
            <a:srgbClr val="1C3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32004"/>
            <a:ext cx="16257588" cy="16459"/>
          </a:xfrm>
          <a:prstGeom prst="rect">
            <a:avLst/>
          </a:prstGeom>
          <a:solidFill>
            <a:srgbClr val="D3A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14995716" y="8796528"/>
            <a:ext cx="1234440" cy="310896"/>
          </a:xfrm>
          <a:prstGeom prst="rect">
            <a:avLst/>
          </a:prstGeom>
          <a:solidFill>
            <a:srgbClr val="2046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15727236" y="9025128"/>
            <a:ext cx="365760" cy="16459"/>
          </a:xfrm>
          <a:prstGeom prst="rect">
            <a:avLst/>
          </a:prstGeom>
          <a:solidFill>
            <a:srgbClr val="D3A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16092996" y="9025128"/>
            <a:ext cx="16459" cy="59436"/>
          </a:xfrm>
          <a:prstGeom prst="rect">
            <a:avLst/>
          </a:prstGeom>
          <a:solidFill>
            <a:srgbClr val="D3A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0</Words>
  <Application>Microsoft Macintosh PowerPoint</Application>
  <PresentationFormat>Произвольный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zeboyodgorova1@gmail.com</cp:lastModifiedBy>
  <cp:revision>1</cp:revision>
  <dcterms:modified xsi:type="dcterms:W3CDTF">2026-06-09T12:43:27Z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Пользователь</dc:creator>
  <dc:description/>
  <dc:language>en-US</dc:language>
  <cp:lastModifiedBy>Пользователь</cp:lastModifiedBy>
  <dcterms:modified xsi:type="dcterms:W3CDTF">2026-06-06T06:27:11Z</dcterms:modified>
  <cp:revision>2</cp:revision>
  <dc:subject/>
  <dc:title>Презентация PowerPoint</dc:title>
</cp:coreProperties>
</file>